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523" r:id="rId5"/>
    <p:sldId id="320" r:id="rId6"/>
    <p:sldId id="532" r:id="rId7"/>
    <p:sldId id="536" r:id="rId8"/>
    <p:sldId id="548" r:id="rId9"/>
    <p:sldId id="534" r:id="rId10"/>
    <p:sldId id="533" r:id="rId11"/>
    <p:sldId id="541" r:id="rId12"/>
    <p:sldId id="539" r:id="rId13"/>
    <p:sldId id="540" r:id="rId14"/>
    <p:sldId id="566" r:id="rId15"/>
    <p:sldId id="567" r:id="rId16"/>
    <p:sldId id="556" r:id="rId17"/>
    <p:sldId id="557" r:id="rId18"/>
    <p:sldId id="558" r:id="rId19"/>
    <p:sldId id="559" r:id="rId20"/>
    <p:sldId id="561" r:id="rId21"/>
    <p:sldId id="554" r:id="rId22"/>
    <p:sldId id="562" r:id="rId23"/>
    <p:sldId id="563" r:id="rId24"/>
    <p:sldId id="537" r:id="rId25"/>
    <p:sldId id="538" r:id="rId26"/>
    <p:sldId id="565" r:id="rId27"/>
    <p:sldId id="543"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90" autoAdjust="0"/>
    <p:restoredTop sz="96571" autoAdjust="0"/>
  </p:normalViewPr>
  <p:slideViewPr>
    <p:cSldViewPr snapToGrid="0" showGuides="1">
      <p:cViewPr varScale="1">
        <p:scale>
          <a:sx n="79" d="100"/>
          <a:sy n="79" d="100"/>
        </p:scale>
        <p:origin x="1176"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6/22/2021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6/22/2021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Better Scientific Software tutorial, ISC, June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3777</TotalTime>
  <Words>1759</Words>
  <Application>Microsoft Office PowerPoint</Application>
  <PresentationFormat>Custom</PresentationFormat>
  <Paragraphs>201</Paragraphs>
  <Slides>24</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201</cp:revision>
  <cp:lastPrinted>2017-11-02T18:35:01Z</cp:lastPrinted>
  <dcterms:created xsi:type="dcterms:W3CDTF">2018-11-06T17:28:56Z</dcterms:created>
  <dcterms:modified xsi:type="dcterms:W3CDTF">2021-06-23T00:57:48Z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